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F388-4BE5-44BB-8323-D85FB2833E0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808E-DE63-4834-963F-290D1AE7C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F388-4BE5-44BB-8323-D85FB2833E0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808E-DE63-4834-963F-290D1AE7C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F388-4BE5-44BB-8323-D85FB2833E0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808E-DE63-4834-963F-290D1AE7C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F388-4BE5-44BB-8323-D85FB2833E0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808E-DE63-4834-963F-290D1AE7C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F388-4BE5-44BB-8323-D85FB2833E0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808E-DE63-4834-963F-290D1AE7C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F388-4BE5-44BB-8323-D85FB2833E0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808E-DE63-4834-963F-290D1AE7C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F388-4BE5-44BB-8323-D85FB2833E0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808E-DE63-4834-963F-290D1AE7C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F388-4BE5-44BB-8323-D85FB2833E0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808E-DE63-4834-963F-290D1AE7C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F388-4BE5-44BB-8323-D85FB2833E0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808E-DE63-4834-963F-290D1AE7C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F388-4BE5-44BB-8323-D85FB2833E0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808E-DE63-4834-963F-290D1AE7C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1F388-4BE5-44BB-8323-D85FB2833E0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4808E-DE63-4834-963F-290D1AE7C9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1F388-4BE5-44BB-8323-D85FB2833E06}" type="datetimeFigureOut">
              <a:rPr lang="en-US" smtClean="0"/>
              <a:t>5/1/2013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4808E-DE63-4834-963F-290D1AE7C9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 Foods</a:t>
            </a:r>
            <a:endParaRPr lang="en-US" dirty="0"/>
          </a:p>
        </p:txBody>
      </p:sp>
      <p:sp>
        <p:nvSpPr>
          <p:cNvPr id="1026" name="AutoShape 2" descr="data:image/jpeg;base64,/9j/4AAQSkZJRgABAQAAAQABAAD/2wCEAAkGBxQTEhQUEhQWFhUWFxgVGRgXFxcYFxkYFxcXGBcXFxcYHCggHRolHBQUITEhJSkrLi4uFx80ODMsNygtLisBCgoKDg0OGxAQGywlICQsLCwsLCwsLCwsNCwsLCwsLCwsLCwsLCwsLCwsLCwsLCwsLCwsLCwsLCwsLCwsLCwsLP/AABEIAMcA/QMBIgACEQEDEQH/xAAcAAABBAMBAAAAAAAAAAAAAAAFAwQGBwABAgj/xABBEAABAgQEAwUGBAMHBAMAAAABAhEAAwQhBRIxQQZRYRMicYGRBzJCocHRI1Kx8GJy4RQVM4KSorJDU4PxY5PD/8QAGgEAAwEBAQEAAAAAAAAAAAAAAgMEAQAFBv/EACwRAAMAAgEDAwIGAgMAAAAAAAABAgMRIQQSMRMiQQVRMkJhcYGRFPBSobH/2gAMAwEAAhEDEQA/AKZEbjIyNOMjcZGRxxuNxkYBHHGR0IxoeYbhs2esIky1TFHZIf15eccYNBGwItLh32NzpjKq5glJ/IhlL81Ow+cWRgnANBSsUSUqUPjmd9X+6w8hBKTTz5hfDNVUt2NPMWPzZSE/6iwiYYX7Ha1d5qpUoeJWr0Ab5xewUBoAIa1GIJDuoW84GqifxMKZb8Irii9jEhN51RNV0SEpH6EwZp/ZjhqNZSl/zzFn5AiCNdxXJRqt/C8B6jjaX8IJiauvwLw/6KJ6XK/gLyuEsOR7tJJ80A/rCww2kTpTyR/40faIfO4yfRJHnDJXFqyWAA6mEV9Tn8qZRP0+/LJ2uTTf9iV/9aPtCC6WjPvU0k/+NB+kQ+q4iKVNZQtcMbtcOIRHEoe7geDwt/UXv5DXQU0SipwLDVa0kryQEn1SYGVHBOGL0lKR/JMV+iiYFr4ll7OfJocScaQpmVrBLr2DXQUvKGdV7MaZX+DVTEHlMSlQ9QxgFX+zCrS5lKkzh/CvKr/SoAfOJiKx9DGJryNzDp6zflE9dKVHieDVFOWnyZkvqpJCfJWh8jDBovWXjSmYspO4UAQfEGBOIYDh9S5XJ7FZ+OScvmUe6fSHznx1+gmsFIp8xkTXFvZ1PSCqlWmpRySyJoHVBN/I+UQ2dJUlRSpJSoWIUCCPEG4h2vkT4E4yNtGNHHGRpo6jI4w5MZCsuU/SHlNQkhzaBdJBKWwOIyMjcacZG4yNiOOMAhaRJUtQSkFSiWAAck8gBBPhnhyfWzRLkJf8yj7qRzJ+keg+CeAKegSFNnmkd6YrXwSPhEal9zivODPZDMm5ZlaShOvZJIzH+dW3gLxcGE4LT0qAiRLSgD8oAfqTqTBCbMAHIREOJOMJcl0pOZXIbeMKzdRGFbr+vkZixXlepRJKqsSgOogRFcV4zlosi5iBYnj0ycXWq3KBiTn+IJEeRm6/Nk4n2r/s9jD9OiecnJJ6/jGYuwcJ6anzhLEZyTKSrMUrJbK5uOt4CpA2L9Yb1RMtSSouS51fwiJrve29/uVKJT1C0O5dCpZ0PoY4rcMWhOZDm7ENaH/B+IrVNUlfuEWPI8v3yg5jdWhMtWjEFIf4j08Oe0Em0xWVt12tEGo5zliGMLYhLIALa7xqsAlqSU6s8cz8QVMSErUWS+UbB9Y1Pb7ijWktCcicAE5tNxuI7mmWc2U6G3Uc+kd4UlJV3gDDzF6dKSCkBukC6SrRmtVpgZaYXkS0mx1hz2KAHWFDyjZw9RUcmUbFL94WcOPAiN26Qx5EhnNXMl6KcR3Kx1XxQ6VhS1WUQIGYphqpcwo1sCDzBhuPXhiKqK4YYk4mlWhhwmriGTUqQb2hxIxIixilKl+pPeBflJlT15SXBaH1cqnq05auWF2YTBaanwXy6FxEQk1oOhh3Kqodiy1Pgjy4fuDuIOBpklJm06u3ki5YfiIH8aBt1HyiIxamH4qpBBSWIhnxLg9NUoVOSpFPPAKlOWlTObj4VdRrvzi+M03w+GQ3iclbCFUyiSABCtNTFXQbkw8kzEJcJclveFgD05xtV8IGZ+4mlKUWN1ch94Uq6hBOmUNYOD82hlMnAe7rzhuTGKN+Qu/XgaxuNRsQYBsRI+C+E5tfOCEOmWls62skPoOajDLhnAplZPTJlDW6lbJTuTHpvhjAJVHITKlBgNTuTuSecFKO8cnfDXD8mikplyUgAb7k7qUdzBGqqkoSVKPW8I1lYmWkqWQAL3iqeLOKFVCilJaWD6/vlEnVdUsXtnmvsUdN01Znt8L7hDirjQrJRILDQq0J8OQ+cQSfVP47mFJq0gEnQa84E1GJIUWSnK27kk+Lx5Tx1b7qe2ewsmLBqUOCsxtIUdAfSHeGUmYAnU38IkKsPSmUpSn0bzhVUpeh/qrQFl4bNDFxe8bqqNRSVqILfpCCaxXu5gALB4d09MZ4KEzkOrrZhztAqbb2C7c8tneD06mzglI26wRRgq6hSj2pKggtmbK40D6JSz6QKxcsyAC8slJCTZxZxzESngqpQJQzm6lMXGhB7o9CPWG4cTeTl8fKFZsjUd/yQ7DcPXPSpd8kts5s4fa8P1YVLCCUkggc3fyaLPRSS2WkJCkzAHYDawdtfGEU4QjKUISAU7kEhyHD7kWG+0UZOiptdlcEq67nkqvDZBurRgS+ot0hKbia1kJU2V+XKJN/ckxIUjKpySDuCQM2ZNt9G6RxM4K/CSsZypipeyegZnEIXTNvein/ACo3yBZtUFW1H6RxImCSpwXe53hzXUbIySkju95Z3D2FzAJC1AlWwa/J+fzhXo64Q2bloklTiQYKv6ED1gRj2IhSkLSbhLHy0/UwrhmJm6Zt0HXwgPVU+YnLpBY17vcAsen4H1FSmeMyz4CBeJ0PZqYiH2D4kZJDh2hvjmJ9svMEhIHqeZUYoxp7ZnKfPgFiYUmxh/T4hztA9ZJ0EJIQ50N9ANT9opUbFZMkpckgViCUhyfDr4QOq6kzGVMOVPwp1Pi3OEUpSDc5lDYaDo/KNFYJzWKmGmkPmVPLPNqnb0gzgWBmsyy0kS3LhySpXUpAt5wExykXImrkLSUGWcpB1PI9QQQR0MHeH6pUtYWCxiccRYSnFqXOgD+2SU93/wCRAuZZ5nkdj4w/DU17fkVllrkpiNR2tJBIIYixB1BGoMcw3QkaR0gEkAam3rHDxNvZRgH9qrApQdEplHkVfCPk8CGkW17K+FBSU4WsfizGUo8rWSOgibzJgAJOgjSUsGERPjzGuyldmk95X6QPU5lgxOv6/cLFjebIpRFuNeIjNWUJPcBbxiHTpj2D+UcVKy7neOJc5naxbXePn5TbdV5Z9LONRCmfAnOJKSjS76XhbD+FDNAKpmR9Blc+dxCVIVKmhy+/Pw+ZETLDBoY3LlrGl2/JNnwzT5QxVhE6kl51ZZqB8SbKA6pP0MMq3iJcxHZiySQTzLafrEj4orWkEZtWAF7u7xFKUIljvJzKNwAdPEx2lT2DibS5Gk+X3QS9zrs33iS4XhVL2yJSakiY5StCkkElnGRRs0ROtC0kkEM+gNvQxOeFqdK0oqZiB2yBlSptgGBIdiWs8VYYnXIOfJSW0xbCuHl5ldsZajobl1JJYuGsW/SCaaVcoZUoAQBqHO51tqddTBkSklPahKc5DlgH5fWFMPOXNqQb8/TpD+yJ4RBWa65Y1wypWwABBI+XOH1GsqB9DHKZozMRcfELWO1oeyZeWzAdPv1hkfuJp/odEWBAuLeHWFpaQpLKDg/OG8ylAJWLEs4OhH01jqlWQSBa2ZuQO8N73L5A1sZzsGlBS3QkpWnI2W7OSpzvcjwaOKTBpQQUyUpQ7bXtcZn139YIhfeYx3WIcOgd4EPzbfeOST5R3dXjZXHFfBSZcubPk5nBzFAy5QNyHu3TrELp6GaoslCn1NtBzLaCL3qgCSCLFN+R5iIrWyULlqk0SkSirkgDP0Chb68oRl6eW9ouwdXaXa+SpJ4584HVHSJLiuATZSSpTMC2u/gYCU1EoliwvufrsIRinnTKs2ZKdrkaUyDe7Dc7D7wr2qQnuu+j7+XjDqcUBgAS2v5T9xHC12dSRswFgOZ6n9+NHqTPCIljq3tgiapzl0H6xpLy1NtD2olhRcMIbT05gPzC37+ccsncNrB2oP0RtEk4cxVUmalQOh+UQrBqk+6dRB2UqB5liqW0Efazw+lK0V0kfhVHvgCyZrOT4K18QecV0RF6cPyU11FOo5nxJ7pPwqF0K8lARR8+UUqKVDKpJKSORBYj1Eekn3SqPPa09At49C+xjCOyowsjvTDmPnp8mjz7Sy8y0p/MoJ9S0er+FacIp5aRskRkeQ/EthWdMYE8hFK8W4kZs9RewLCLU4nqslPMU92YRR09Rcx5H1K+7Ko+y3/Z6n0vHpOzU9W8ZSpzryAtmYE+ccVKwQAB+/GEaCZkmAn9/tokmeD1G9rgksnh4SiSFKPkBBCglKSfeJP72hpMxsFzDOXjJKu4kqOkItuyXtyfIxxjFVTiEHQHfXldvOGhndmXBubPCc6UpMzvpIc/sAwvXYeAolThIYaveKZlcDNpcC2ByEqImKWgkzGSkm9rkkeGg6xK59Uk5AFOHPJnAO/nEMoqvsQ8oJzEXJDuHsPCDEtRqE5UyspJdwlRQ+j20h748Elw29snFDXqVkCFbaWNt4IpnKJsAQ2o110aIhVTlyUAS0pKiwOZJPd0sPP5wdoatQDqKQ+zCM7+dNk9R8hlLZHIII9fSHsxffBLXhsmUFAK5nTZ9fpDhCUTEKSoAkMW9bekUpE7HaqhLByDCfaMMyRrb9mBwSLk6J2b1aFkVgUgC2xbpflG+s35/gFxoJFrE3dt4UCWu3mPr+94bSbsbW2hWpWS+UjbXRnvpu0UQ/kW0NjOBYkZSTcbjm8BZ1PMVnyJQhLLysgWYEpUSLBy3zgNV4grtwlKyHXMTuoMAwLE87QappLywpRWlakpGV20AADOxJb5xO6dvSXgep7P5IXVVhJy1yFh0kFSB76h7q2sH0uIik6S+giScX4qZqQEoKQNXy5iQ+rGwFrQH4exLKFEDvOwL7EEMRuIhtNPbf8AJ6WNpT4/gH5SCCsEhmDuB0boDdocy5AmJa3naJVQSQtJSpIUk2Y3/ZiHY4kyJhlpdkn5bQqKq/0YxNN6QyxDD1SzcWOh1B84Zppnu4HjB8VGeQQu+jeL7QBmEFx11irFVNcnUt+RolYQtJGuh69f3yiSU0xwIi8+SbnlBrCprpEU0uEyF+Wif8BVmSoT1tEW9rWF9jiU0gMmcEzh/mDK/wByVHzgpw1Maeg9RBP25YcqYujmIFzLWk+CVJI/5qi7o079pB1C1RVXClJ2lTL5JIWfIhvm0epcG/wk/wAo/SPO/BNNkl9odVqHoksPm8eguH5maSjwjMVbto3ItYwJ7QJzUzc1feKima2vFo+0j/AH80VfRze8Q0eP1KddTe/94PX6F9uDaO0UC1B7AfP0hvPQAQEkm13sQeUGlVGRJ23gdRhKy5F38vSEd3n9CibpvbODTLIs1+cL4WCO43e06a3LxIqOSBql4a4mmWgdqkZSDcdPvCpt0mtGXfPIzxomWjIBdXeBtr4nRrw1o6REwfirKyLZQbBy+19zAriPHjNSkJHdB13c2aNYKsolvlOZSgXb4QC/38ot9GvT2nohrqkqU6/kJ1ElKVdxIDNs/q8O8KmkzUKmTWAeylEPazbQNXV96+hsYXxajIEu6WU930AD3HLrCsfcy9qdafyTvDUAAZrs5Le6oH7Q7m0+RaiQGBYEi5DW+0RPhN1DKlYUCq4c2SBqxu7xPqdp+aWoIU1lAts2oba14pme483J7WanSqhMqeqU5KjKVLBbugJAWGLMXza84ZYViAUSsZgouFAs39C8L1GHTJsqWlEwAyycxQom9sqVJVtlIN+kC6qmmJJMv3XZYNih/iFi4jsypNNAwk0SKVVgKJOhYMdIatkmM5uzAMzXbTwIc8ojWKYikZZa0FbXfM12Z3Avr84cYnUTXJSQhSUAuQT3QM1xz7x84D1E1+x3pk1k1KHLEO1x4dOcJVGIgJdIJU4ASlirxYxDJ+ItJBylKyW5E6XA6xzgVeDObMCpJGZNzluzZtCftG5Oqqddq/c2emTTbHU6TIlzDULUVKcqSiwGbV1AddoAT+I5swrUgsHBJa9jbLy/pEj4hwtJ7VSQHLly5D6i0QevkS5aEdr2yQse/LCcgLsRlOrNcOI3bp9q4CTlLuYP4lrGSkuCtTuxfkdt94ZYFNGU9S8d4ngZljMVZ0kZkqTopJ0PTQuNiICUaVZ1BJbLf01aG1i3GgV1C7l9i1uH6tIYk2BERnieYJsxU0aHfYnVh1YxxglTbvLKSNLD6w6xShzpzduFtolrhy5YC2sedjfY3LZdOlW0RibVKAYWhpKVe8HVcO1C0uiUo+gJ8A7mB2G0ilTezIKSCygQQQ3MHSLJa7do6qW/Iwr6hJYAHS7gC/RjpDnB12847xzCihRKS4hrhJYkQ9OXHBHTfcTjhhLzpfjE/wDaMkZaV+Uz/wDOIhwBS556TyvBD244oZK6RCdckxRHiUAf8TF/09e7/fsQdQ/cQ+jldnKloHwpA82v84tzgmrzSgOUVNPN4mHAeI5VZT4faJcN6pNj7XdLRIeP5GanX/CQr6RT8sMt4vjHaYTZKhzSQfPT5tFE4jLyKIOoMS9ZLnqN/dFv0+t4nP2O6xTJdxfaMwmTNU6kJ7os5YB/E7wPlutQTzif/wBkemlplMCkD5a+bxJXskqyU01oBTqicgOoW6ERGcar5iwzljfW0TpNKSF53Km5MH5RC8ZpGWUDTroI7p+1VyiXqLrsegRQycykv7od7WHMmJBKqkJQyCQpbpJ/KgfCOqtzyDbmBlHUdimYE/EAH/LzbxDiFsIyrXlWWDW8Yuy3w2iLp8W7TY9lUwUCpSsqBod1dEj6w6qyFoBCSAlGQOXLO58zDSpptG2/SH1EgmUp0qJI7rBwOpMRPJwu09rXG2PMCpEU6kTZk/KrUIQxN9lE2ESvA+KkntcksByzbq/iUr6RBpKcxyzCW8GLwYo6JktLmeSh9RG31PbxAi8PdzZMf7zSkDKZgUfeZQDlme1thtpDesxpUtIXZRcJuWKgbHQXtziKzjNlF5iXGxF0wsuvE5OUA5gQSvRITdwRudPAQuM2R1yC+nlLYcUtAldsUEA5lCySUsWsC1idIB1uPTEAqf31MbDRmI9Ghx/bCtAQkEAaO2Ugaa3EB8SnZClIuA/Xwvzh1ZF+Vm48XPKEa2YuZM7QEkOFObBITcBujQtQ4oiW+UMSST1J1JhSbJDJUsAuAsOXdJcM+g0PpAdcsZjlte0Iula0x8TvgnFdjyVJQCspTMBdbPlU1rQKppJZSDPQUL94AlQPXK2sD5lQTIEpSdFZiRazQwp8S7NVg462PnButrc8sD0OGiTYuJUmUEJdQSju23KsxJOwvYdIr2gkKTNzAE3Y72OvyiSz61U0jazWO3KH2Hy0p1sI19ZaWtE1dDKXkidZU5SQNt4JcPTMyg53e8dcR08pVQkS1AhV7bdD1jnEZwk5AlDJYF/EkfQwWWe5dqXIyU5STJNjmIzacyyg9whv83I+UC8WxMKyzmAWQEktcjZz+9YSlY0pUov3kgb6xHMTxLN9BA4sdPj+zu1Jc/AvXVeYeMNaBLr+XrAvtzEt4LwlU6YkNveLVj7Vomu0+S0fZnhTJzka/pAj204Gqom08xGoExB8AUkf8lRY2HSE01O/IQ3RSCchBXdn+bP+kergXYjystbZR9Qbw5wqr7NYO28NavWE0GPNXgu3pl14FXCbLY8mMVp7RcFMqdmA7q7jx3h7wpjBQQCdPmInWK0CK2QUnVnSeR+0Hln18fH4kFiv0Mnd8PyULJOVQPKJPQY0w1aBuL4aqTMVLWllJP8A6I6GBwmMW5x5Vz3ntNTS2Syrx9QDDfeI/MSZqypWp6BoQ7Y6bfPyhehqmuE6He/yjInsE3jT9qQJq6ViXhOkQ2U9WeCVRNILlIa+3OB8wuLacn0+8VRTc6J82DTTlB+hQJ8wBOgb/wBxKJNZIlHIo36AlvFojPA88JmLCtwG8oe4nh6kkKT3gsnxBiLLKVaKNKnqvAV4lwhPZifILjdr+BiO0lcBqogjo78rvaJNIqslIpBNyCB539Yh6cImk5gkt4gR0qXO2bjtynL5D6+JB2K0rBV3GSza/wAT7dYETq9BACAUp5bnqqNJw2cS2T5iG1VSLlllpKSdOvhBzS1o1SnewrTVBIF46rpBUkqALJDk7DzgbSzspvDvFa5JSlCCTurXK5/KH6a9ekJnF79jclKVwCZlQbXsI3TTiosA5hlWzm/ppBLh4KdGVIIUe8SdB0iuoSjZBOSu9vYbpMOcd4k9I3XcNHLnQ56H6GJLLosqMwaG0zGkpSpCrf0iSJqa9z1scstP8JDZExSCQnU263ja6hbEXA3t+/2ITxecAslBzCxdJ3IDsehcQ6rZqRKlAEEl1KId7+6FeV/80Uem/Iz1E2kCf7OrNmD2vBDEJkuehOc5Vp08OUIy8QymwfxgfUTs5go7m9sG0n5OzOShBSLkv/SAtbNKjfYAabDSHU/uFzeGYBWsBAcksAOcXYZ1yRZ7XgzC6YzZgQkOXj0L7P8AhkSUAkd43MR72bcC9kBMmh1n5RZlbUCShhq0WY8fdXd/R52TJxoGcS1rkS06DX6CH2GD8MRF1KKlX1JhxxPjopESAS2fP/tyfeK1O/aiZ8lSqVnQhQ+JIPqI4Qmzwy4ZqO0pgN5ZKfLUfIw6QpjHlaabR6DfyOJMwggjUROOGcfZgT4iIGkw5kTSkuNYzbl7QUteGWpj2Cyq+VqBMA7q/oeYiosXwqZTzDLmpYj0I5pO4ib8PcQENe+4iWVEqRWy8k1IPI/Ek80mNvHOf3Liv/R2LNWDh8yUgpDEPvDumIcZtN2iQ8TcHzqc50DtZYB7wF0i2qdtNR8oizx52bG5emj1MWWbW5ZrEZgWosGGw5CGaZG8OFCNKXaNl6WkFpG8Nlqzdz1g/UTloQxWev6/QQywMpbrD7F5qcjdPMwnJ7q0B5Z1h8sm6iTBunlRF8OxEgXBgwMUYOxhTjnkXctsN5Up7xu20RviSpzolzCzFSgA90sA4I62+UdVmITAkLHdDhrh+luVoi2Jzt73h2GPjRmuxd7+BYrjlcC50xaAC5Y6HW7aeMcIxJR/bRWunflET61PyjutSYe4JiBlkBjDaXVJKg4tyg/QCUgFWQKu17X2F9heGVj3PbRO+s7XtIk1DjQWllKSi3vKe3gBqYjWIz0zJisrpRoHN+Tq6nXzhaiKJkxKFkDMWASwA6ufOFMcwFUhPaFQYqypFwVbkgEWADG/MQhYqceP5H4esh1pJ7YKmykoUUghQG400vCM5UOaGiVNLJ/oId1WBLSCQoEjaFryXqpXDAgnMXa40hpUVfeKmZy9tPKOqssWgzw3wNUVZCiDLl/mIuf5R9YsxY9k+bKpAMumXUrCJaSpR2H6nkIt7gD2epkNMnd6afQdBEk4Y4QkUiAEJD7qOp8TBiuxJEodeUejiwa8nk5cvc+BxPqUSEdf3YRHqqepRdWp25chCaZiph7Renwj6xzNMVJaJqZuhl5liK69uNbnq5UkG0mUHb80w5j8giLVwaWEutRZKQSTyADk+kedeJcXNVVTqj/urKg+ydEjySBGdznlHJbGvCFdknZD7swZf83w/UecSqplsYrlKmII1F4sTC6wVEgL+IWUOo++sedmWn3FuN7WjEGFkGOeys41Go+scoMBSCQ6TzBYwbwrHCksosRAFCoVKX8ef0MKa0xs0WfhfEAIAVCGMcI0tU60fhTDfMhmJ/iToYrylrVIP0iQ4bj5G7QxZlS7ci2juzT7oemCMW4Nqqd2R2iPzIvbqnURFFSrl/TeLroOIgfehetw+kqh+LLQo89FeovAf40Vzjr+GOnq8kfjW/1RRUpRToYXNU/vXI5xZtd7NpSnMiaU9FDMPWxiM13s8q0F0pTMH8Kr+haFV0+SXzJVPV4a+dfuRmXPu0PzmXpY7chCqsHnyrKkLT1KFN6iMTTn4i3QBvKI8rafKHz2vwzYlfh97XmNHgJWyXt1g7PqFIllAFlb6te7dbD5wwRSvc3jMb7edmVprT8DGpw5aUBSwGOhBdi242gWqmDv9ImNPRZh3zYCEZuD7ggjYw+eoaW2efXS49+SIopifKCcgzGZKQet4Jrw3kCfAPBjhnCZpKh2K2OhKSB84N53f4UDXTYpW2wVgZmSlZ8rrHultD5w94imVC5QUtsoLsC5c2JPpEsk8KT1agI8T9BBmRwckoyTllQOoHd+esHjw9RT1rSFzlxYnuUVrw1VgBtz6wep+Gaiawlgy91TFl3uSCkag3HpFh4Tw3TyB+FLQgczr6m8Op9ZLR8QivD0My26YGTqnT9qI5g3AciWrtJn4szXMpjfoIlLoljYQDreIgPdiPVmLLXqbRZKiOETV3U90STE+IAHCNYF0clU5Wdfu/r4dIQwjDFTTmVZH6/0iQrZIYWAhs7YmqS4QjNMIIRmIEKLMPaRKZaFTppCUISVKJ0CQHJg2LRF/arjgpKESEFptR3eolhis+dk+ZiiCYN8a8RKrquZPNk+5LT+WWknKPHc9TAEmE2+dDpWgeYKcO4saeaCboVZY6c/EQLjUKaTWmMT09lqzEaLQXSoO43BhGZKe6df1iN8H8QiWexnH8NXuk/CeXhEyqKNrp0iT8D7WP8AxLaBqS0OJJjJkt9bGEw6TeOqTkxwpIP7vCRBT4c47zQokwpyMmhSmrCN4K02KqG8A1SeVv0jSZhTr/SA0MVE0pOIlDeDFNxIDrFfypoOkLJXDJy3PhmOZflFlycaQrcQ4UmWoOpCFDwSYrBM484UFYsbwz/Ir5Qv0Z+CfzcOpF+9JlH/ACiOBgdHtJl+kQUYlMG8df3tM5xvqw/Mo70n/wAmTpODUg/6Uv0hRFBTJDCXLA/lEQA4xM5xwrFZvOCWXGvEr+gXifyyx0rkp0CR4ACNLxSWNxFZqrZh+KOO0UdVGGLqPsgPRXyWHP4iljeB8/ikfCIhqRC6S0d61M3slBufjcxW7Qwn1p+IkwNmVwBZPePSCGF8Pz55dQyp66/0jU3RjakbCYpamAJJ0AiT4Nw6bLneITBnCsDlyBYOecPJsyKYxfclvLvwJTCAGFoZzFQpNW8ZTUxUb6Q7gUboaXMXOkVr7XuMQsmhp1dxJ/GUPiUGZA6Dfr4Qb9pHHIpUGmpVDt1BlrH/AEwRt/H+kUkpTwu67f3GSjl40RGNGPCAwfG41GRwRkTHhPirI0meXRolR26Hp1iHRkDUqlphTTl8FzzaYKDi42IhmuQR1EQfhripdOyFuuVy3T/L9osWiqZc9GeUoEH5eIiVqo4fgetX4BkxHKOErgpNkNqIaTKR9I7h+DOUcJXCghuZREdJVAtG7FDTjZx4faMBWOSvkY6QuFUqge0LvOE1Q3BHiIVRNB0MdpAjf9mSdQPSO7Gb3o08ZCiaBOzjwUYURhb6KV6j7QSxszvQ2aMaCMvAifiX6j7Q7k8Kk6lf+tv0EGsVAvJIDMJmoTo7nkLn5RMabg6X8QB8XV+sGqTh6Sjb0AH6Q2enoW86K6lSZy/clHxVb5QYoODZ0281RA5Cw9T9osGTTIR7qQPKFSuKJ6dfIis7+ANhfDEiTokE/vc3MF3ADCw6RypcIrXFEwl4Eum/JuZMhBSSeg5xu5hPEa6VToMyesJSNz9BzjX9kYlsVRIfoOu/jEA4+9oiZIVT0ZBmaKmC4RzCeatfCI1xt7SJlQ8qmeXJ0J0WsePwjprFfKMLq1PjyMUnU6aVElRJJLkkuSepjiNPGPCGGY8aEbMcgRxwxjIyMjgjIyMjI4420OsPxCZIXmlKKT8j0I3jIyMZq4LA4f40ROIlzk5VmwIDpP2iTTKMG4jIyI80qXwUw+5cjSZLI1jjKOUbjIBM42JIjsSBGoyDRjFkSBDiXIEZGQaBHUmSIfyECMjIbKAYQkQ+kqjIyKJE0x3LXCwXGRkPQls32kcmZGRkEgNnFzG+zYOdo3GRlMKVsgPFntOl05VKp0Fc0WJUClKfqYqXGscn1S889ZWdh8Kf5RoI3GQnLTT0PSBhMajIyFHGlBoxoyMjjTGjcZGRxh//2Q=="/>
          <p:cNvSpPr>
            <a:spLocks noChangeAspect="1" noChangeArrowheads="1"/>
          </p:cNvSpPr>
          <p:nvPr/>
        </p:nvSpPr>
        <p:spPr bwMode="auto">
          <a:xfrm>
            <a:off x="0" y="-9191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xQTEhQUEhQWFhUWFxgVGRgXFxcYFxkYFxcXGBcXFxcYHCggHRolHBQUITEhJSkrLi4uFx80ODMsNygtLisBCgoKDg0OGxAQGywlICQsLCwsLCwsLCwsNCwsLCwsLCwsLCwsLCwsLCwsLCwsLCwsLCwsLCwsLCwsLCwsLCwsLP/AABEIAMcA/QMBIgACEQEDEQH/xAAcAAABBAMBAAAAAAAAAAAAAAAFAwQGBwABAgj/xABBEAABAgQEAwUGBAMHBAMAAAABAhEAAwQhBRIxQQZRYRMicYGRBzJCocHRI1Kx8GJy4RQVM4KSorJDU4PxY5PD/8QAGgEAAwEBAQEAAAAAAAAAAAAAAgMEAQAFBv/EACwRAAMAAgEDAwIGAgMAAAAAAAABAgMRIQQSMRMiQQVRMkJhcYGRFPBSobH/2gAMAwEAAhEDEQA/AKZEbjIyNOMjcZGRxxuNxkYBHHGR0IxoeYbhs2esIky1TFHZIf15eccYNBGwItLh32NzpjKq5glJ/IhlL81Ow+cWRgnANBSsUSUqUPjmd9X+6w8hBKTTz5hfDNVUt2NPMWPzZSE/6iwiYYX7Ha1d5qpUoeJWr0Ab5xewUBoAIa1GIJDuoW84GqifxMKZb8Irii9jEhN51RNV0SEpH6EwZp/ZjhqNZSl/zzFn5AiCNdxXJRqt/C8B6jjaX8IJiauvwLw/6KJ6XK/gLyuEsOR7tJJ80A/rCww2kTpTyR/40faIfO4yfRJHnDJXFqyWAA6mEV9Tn8qZRP0+/LJ2uTTf9iV/9aPtCC6WjPvU0k/+NB+kQ+q4iKVNZQtcMbtcOIRHEoe7geDwt/UXv5DXQU0SipwLDVa0kryQEn1SYGVHBOGL0lKR/JMV+iiYFr4ll7OfJocScaQpmVrBLr2DXQUvKGdV7MaZX+DVTEHlMSlQ9QxgFX+zCrS5lKkzh/CvKr/SoAfOJiKx9DGJryNzDp6zflE9dKVHieDVFOWnyZkvqpJCfJWh8jDBovWXjSmYspO4UAQfEGBOIYDh9S5XJ7FZ+OScvmUe6fSHznx1+gmsFIp8xkTXFvZ1PSCqlWmpRySyJoHVBN/I+UQ2dJUlRSpJSoWIUCCPEG4h2vkT4E4yNtGNHHGRpo6jI4w5MZCsuU/SHlNQkhzaBdJBKWwOIyMjcacZG4yNiOOMAhaRJUtQSkFSiWAAck8gBBPhnhyfWzRLkJf8yj7qRzJ+keg+CeAKegSFNnmkd6YrXwSPhEal9zivODPZDMm5ZlaShOvZJIzH+dW3gLxcGE4LT0qAiRLSgD8oAfqTqTBCbMAHIREOJOMJcl0pOZXIbeMKzdRGFbr+vkZixXlepRJKqsSgOogRFcV4zlosi5iBYnj0ycXWq3KBiTn+IJEeRm6/Nk4n2r/s9jD9OiecnJJ6/jGYuwcJ6anzhLEZyTKSrMUrJbK5uOt4CpA2L9Yb1RMtSSouS51fwiJrve29/uVKJT1C0O5dCpZ0PoY4rcMWhOZDm7ENaH/B+IrVNUlfuEWPI8v3yg5jdWhMtWjEFIf4j08Oe0Em0xWVt12tEGo5zliGMLYhLIALa7xqsAlqSU6s8cz8QVMSErUWS+UbB9Y1Pb7ijWktCcicAE5tNxuI7mmWc2U6G3Uc+kd4UlJV3gDDzF6dKSCkBukC6SrRmtVpgZaYXkS0mx1hz2KAHWFDyjZw9RUcmUbFL94WcOPAiN26Qx5EhnNXMl6KcR3Kx1XxQ6VhS1WUQIGYphqpcwo1sCDzBhuPXhiKqK4YYk4mlWhhwmriGTUqQb2hxIxIixilKl+pPeBflJlT15SXBaH1cqnq05auWF2YTBaanwXy6FxEQk1oOhh3Kqodiy1Pgjy4fuDuIOBpklJm06u3ki5YfiIH8aBt1HyiIxamH4qpBBSWIhnxLg9NUoVOSpFPPAKlOWlTObj4VdRrvzi+M03w+GQ3iclbCFUyiSABCtNTFXQbkw8kzEJcJclveFgD05xtV8IGZ+4mlKUWN1ch94Uq6hBOmUNYOD82hlMnAe7rzhuTGKN+Qu/XgaxuNRsQYBsRI+C+E5tfOCEOmWls62skPoOajDLhnAplZPTJlDW6lbJTuTHpvhjAJVHITKlBgNTuTuSecFKO8cnfDXD8mikplyUgAb7k7qUdzBGqqkoSVKPW8I1lYmWkqWQAL3iqeLOKFVCilJaWD6/vlEnVdUsXtnmvsUdN01Znt8L7hDirjQrJRILDQq0J8OQ+cQSfVP47mFJq0gEnQa84E1GJIUWSnK27kk+Lx5Tx1b7qe2ewsmLBqUOCsxtIUdAfSHeGUmYAnU38IkKsPSmUpSn0bzhVUpeh/qrQFl4bNDFxe8bqqNRSVqILfpCCaxXu5gALB4d09MZ4KEzkOrrZhztAqbb2C7c8tneD06mzglI26wRRgq6hSj2pKggtmbK40D6JSz6QKxcsyAC8slJCTZxZxzESngqpQJQzm6lMXGhB7o9CPWG4cTeTl8fKFZsjUd/yQ7DcPXPSpd8kts5s4fa8P1YVLCCUkggc3fyaLPRSS2WkJCkzAHYDawdtfGEU4QjKUISAU7kEhyHD7kWG+0UZOiptdlcEq67nkqvDZBurRgS+ot0hKbia1kJU2V+XKJN/ckxIUjKpySDuCQM2ZNt9G6RxM4K/CSsZypipeyegZnEIXTNvein/ACo3yBZtUFW1H6RxImCSpwXe53hzXUbIySkju95Z3D2FzAJC1AlWwa/J+fzhXo64Q2bloklTiQYKv6ED1gRj2IhSkLSbhLHy0/UwrhmJm6Zt0HXwgPVU+YnLpBY17vcAsen4H1FSmeMyz4CBeJ0PZqYiH2D4kZJDh2hvjmJ9svMEhIHqeZUYoxp7ZnKfPgFiYUmxh/T4hztA9ZJ0EJIQ50N9ANT9opUbFZMkpckgViCUhyfDr4QOq6kzGVMOVPwp1Pi3OEUpSDc5lDYaDo/KNFYJzWKmGmkPmVPLPNqnb0gzgWBmsyy0kS3LhySpXUpAt5wExykXImrkLSUGWcpB1PI9QQQR0MHeH6pUtYWCxiccRYSnFqXOgD+2SU93/wCRAuZZ5nkdj4w/DU17fkVllrkpiNR2tJBIIYixB1BGoMcw3QkaR0gEkAam3rHDxNvZRgH9qrApQdEplHkVfCPk8CGkW17K+FBSU4WsfizGUo8rWSOgibzJgAJOgjSUsGERPjzGuyldmk95X6QPU5lgxOv6/cLFjebIpRFuNeIjNWUJPcBbxiHTpj2D+UcVKy7neOJc5naxbXePn5TbdV5Z9LONRCmfAnOJKSjS76XhbD+FDNAKpmR9Blc+dxCVIVKmhy+/Pw+ZETLDBoY3LlrGl2/JNnwzT5QxVhE6kl51ZZqB8SbKA6pP0MMq3iJcxHZiySQTzLafrEj4orWkEZtWAF7u7xFKUIljvJzKNwAdPEx2lT2DibS5Gk+X3QS9zrs33iS4XhVL2yJSakiY5StCkkElnGRRs0ROtC0kkEM+gNvQxOeFqdK0oqZiB2yBlSptgGBIdiWs8VYYnXIOfJSW0xbCuHl5ldsZajobl1JJYuGsW/SCaaVcoZUoAQBqHO51tqddTBkSklPahKc5DlgH5fWFMPOXNqQb8/TpD+yJ4RBWa65Y1wypWwABBI+XOH1GsqB9DHKZozMRcfELWO1oeyZeWzAdPv1hkfuJp/odEWBAuLeHWFpaQpLKDg/OG8ylAJWLEs4OhH01jqlWQSBa2ZuQO8N73L5A1sZzsGlBS3QkpWnI2W7OSpzvcjwaOKTBpQQUyUpQ7bXtcZn139YIhfeYx3WIcOgd4EPzbfeOST5R3dXjZXHFfBSZcubPk5nBzFAy5QNyHu3TrELp6GaoslCn1NtBzLaCL3qgCSCLFN+R5iIrWyULlqk0SkSirkgDP0Chb68oRl6eW9ouwdXaXa+SpJ4584HVHSJLiuATZSSpTMC2u/gYCU1EoliwvufrsIRinnTKs2ZKdrkaUyDe7Dc7D7wr2qQnuu+j7+XjDqcUBgAS2v5T9xHC12dSRswFgOZ6n9+NHqTPCIljq3tgiapzl0H6xpLy1NtD2olhRcMIbT05gPzC37+ccsncNrB2oP0RtEk4cxVUmalQOh+UQrBqk+6dRB2UqB5liqW0Efazw+lK0V0kfhVHvgCyZrOT4K18QecV0RF6cPyU11FOo5nxJ7pPwqF0K8lARR8+UUqKVDKpJKSORBYj1Eekn3SqPPa09At49C+xjCOyowsjvTDmPnp8mjz7Sy8y0p/MoJ9S0er+FacIp5aRskRkeQ/EthWdMYE8hFK8W4kZs9RewLCLU4nqslPMU92YRR09Rcx5H1K+7Ko+y3/Z6n0vHpOzU9W8ZSpzryAtmYE+ccVKwQAB+/GEaCZkmAn9/tokmeD1G9rgksnh4SiSFKPkBBCglKSfeJP72hpMxsFzDOXjJKu4kqOkItuyXtyfIxxjFVTiEHQHfXldvOGhndmXBubPCc6UpMzvpIc/sAwvXYeAolThIYaveKZlcDNpcC2ByEqImKWgkzGSkm9rkkeGg6xK59Uk5AFOHPJnAO/nEMoqvsQ8oJzEXJDuHsPCDEtRqE5UyspJdwlRQ+j20h748Elw29snFDXqVkCFbaWNt4IpnKJsAQ2o110aIhVTlyUAS0pKiwOZJPd0sPP5wdoatQDqKQ+zCM7+dNk9R8hlLZHIII9fSHsxffBLXhsmUFAK5nTZ9fpDhCUTEKSoAkMW9bekUpE7HaqhLByDCfaMMyRrb9mBwSLk6J2b1aFkVgUgC2xbpflG+s35/gFxoJFrE3dt4UCWu3mPr+94bSbsbW2hWpWS+UjbXRnvpu0UQ/kW0NjOBYkZSTcbjm8BZ1PMVnyJQhLLysgWYEpUSLBy3zgNV4grtwlKyHXMTuoMAwLE87QappLywpRWlakpGV20AADOxJb5xO6dvSXgep7P5IXVVhJy1yFh0kFSB76h7q2sH0uIik6S+giScX4qZqQEoKQNXy5iQ+rGwFrQH4exLKFEDvOwL7EEMRuIhtNPbf8AJ6WNpT4/gH5SCCsEhmDuB0boDdocy5AmJa3naJVQSQtJSpIUk2Y3/ZiHY4kyJhlpdkn5bQqKq/0YxNN6QyxDD1SzcWOh1B84Zppnu4HjB8VGeQQu+jeL7QBmEFx11irFVNcnUt+RolYQtJGuh69f3yiSU0xwIi8+SbnlBrCprpEU0uEyF+Wif8BVmSoT1tEW9rWF9jiU0gMmcEzh/mDK/wByVHzgpw1Maeg9RBP25YcqYujmIFzLWk+CVJI/5qi7o079pB1C1RVXClJ2lTL5JIWfIhvm0epcG/wk/wAo/SPO/BNNkl9odVqHoksPm8eguH5maSjwjMVbto3ItYwJ7QJzUzc1feKima2vFo+0j/AH80VfRze8Q0eP1KddTe/94PX6F9uDaO0UC1B7AfP0hvPQAQEkm13sQeUGlVGRJ23gdRhKy5F38vSEd3n9CibpvbODTLIs1+cL4WCO43e06a3LxIqOSBql4a4mmWgdqkZSDcdPvCpt0mtGXfPIzxomWjIBdXeBtr4nRrw1o6REwfirKyLZQbBy+19zAriPHjNSkJHdB13c2aNYKsolvlOZSgXb4QC/38ot9GvT2nohrqkqU6/kJ1ElKVdxIDNs/q8O8KmkzUKmTWAeylEPazbQNXV96+hsYXxajIEu6WU930AD3HLrCsfcy9qdafyTvDUAAZrs5Le6oH7Q7m0+RaiQGBYEi5DW+0RPhN1DKlYUCq4c2SBqxu7xPqdp+aWoIU1lAts2oba14pme483J7WanSqhMqeqU5KjKVLBbugJAWGLMXza84ZYViAUSsZgouFAs39C8L1GHTJsqWlEwAyycxQom9sqVJVtlIN+kC6qmmJJMv3XZYNih/iFi4jsypNNAwk0SKVVgKJOhYMdIatkmM5uzAMzXbTwIc8ojWKYikZZa0FbXfM12Z3Avr84cYnUTXJSQhSUAuQT3QM1xz7x84D1E1+x3pk1k1KHLEO1x4dOcJVGIgJdIJU4ASlirxYxDJ+ItJBylKyW5E6XA6xzgVeDObMCpJGZNzluzZtCftG5Oqqddq/c2emTTbHU6TIlzDULUVKcqSiwGbV1AddoAT+I5swrUgsHBJa9jbLy/pEj4hwtJ7VSQHLly5D6i0QevkS5aEdr2yQse/LCcgLsRlOrNcOI3bp9q4CTlLuYP4lrGSkuCtTuxfkdt94ZYFNGU9S8d4ngZljMVZ0kZkqTopJ0PTQuNiICUaVZ1BJbLf01aG1i3GgV1C7l9i1uH6tIYk2BERnieYJsxU0aHfYnVh1YxxglTbvLKSNLD6w6xShzpzduFtolrhy5YC2sedjfY3LZdOlW0RibVKAYWhpKVe8HVcO1C0uiUo+gJ8A7mB2G0ilTezIKSCygQQQ3MHSLJa7do6qW/Iwr6hJYAHS7gC/RjpDnB12847xzCihRKS4hrhJYkQ9OXHBHTfcTjhhLzpfjE/wDaMkZaV+Uz/wDOIhwBS556TyvBD244oZK6RCdckxRHiUAf8TF/09e7/fsQdQ/cQ+jldnKloHwpA82v84tzgmrzSgOUVNPN4mHAeI5VZT4faJcN6pNj7XdLRIeP5GanX/CQr6RT8sMt4vjHaYTZKhzSQfPT5tFE4jLyKIOoMS9ZLnqN/dFv0+t4nP2O6xTJdxfaMwmTNU6kJ7os5YB/E7wPlutQTzif/wBkemlplMCkD5a+bxJXskqyU01oBTqicgOoW6ERGcar5iwzljfW0TpNKSF53Km5MH5RC8ZpGWUDTroI7p+1VyiXqLrsegRQycykv7od7WHMmJBKqkJQyCQpbpJ/KgfCOqtzyDbmBlHUdimYE/EAH/LzbxDiFsIyrXlWWDW8Yuy3w2iLp8W7TY9lUwUCpSsqBod1dEj6w6qyFoBCSAlGQOXLO58zDSpptG2/SH1EgmUp0qJI7rBwOpMRPJwu09rXG2PMCpEU6kTZk/KrUIQxN9lE2ESvA+KkntcksByzbq/iUr6RBpKcxyzCW8GLwYo6JktLmeSh9RG31PbxAi8PdzZMf7zSkDKZgUfeZQDlme1thtpDesxpUtIXZRcJuWKgbHQXtziKzjNlF5iXGxF0wsuvE5OUA5gQSvRITdwRudPAQuM2R1yC+nlLYcUtAldsUEA5lCySUsWsC1idIB1uPTEAqf31MbDRmI9Ghx/bCtAQkEAaO2Ugaa3EB8SnZClIuA/Xwvzh1ZF+Vm48XPKEa2YuZM7QEkOFObBITcBujQtQ4oiW+UMSST1J1JhSbJDJUsAuAsOXdJcM+g0PpAdcsZjlte0Iula0x8TvgnFdjyVJQCspTMBdbPlU1rQKppJZSDPQUL94AlQPXK2sD5lQTIEpSdFZiRazQwp8S7NVg462PnButrc8sD0OGiTYuJUmUEJdQSju23KsxJOwvYdIr2gkKTNzAE3Y72OvyiSz61U0jazWO3KH2Hy0p1sI19ZaWtE1dDKXkidZU5SQNt4JcPTMyg53e8dcR08pVQkS1AhV7bdD1jnEZwk5AlDJYF/EkfQwWWe5dqXIyU5STJNjmIzacyyg9whv83I+UC8WxMKyzmAWQEktcjZz+9YSlY0pUov3kgb6xHMTxLN9BA4sdPj+zu1Jc/AvXVeYeMNaBLr+XrAvtzEt4LwlU6YkNveLVj7Vomu0+S0fZnhTJzka/pAj204Gqom08xGoExB8AUkf8lRY2HSE01O/IQ3RSCchBXdn+bP+kergXYjystbZR9Qbw5wqr7NYO28NavWE0GPNXgu3pl14FXCbLY8mMVp7RcFMqdmA7q7jx3h7wpjBQQCdPmInWK0CK2QUnVnSeR+0Hln18fH4kFiv0Mnd8PyULJOVQPKJPQY0w1aBuL4aqTMVLWllJP8A6I6GBwmMW5x5Vz3ntNTS2Syrx9QDDfeI/MSZqypWp6BoQ7Y6bfPyhehqmuE6He/yjInsE3jT9qQJq6ViXhOkQ2U9WeCVRNILlIa+3OB8wuLacn0+8VRTc6J82DTTlB+hQJ8wBOgb/wBxKJNZIlHIo36AlvFojPA88JmLCtwG8oe4nh6kkKT3gsnxBiLLKVaKNKnqvAV4lwhPZifILjdr+BiO0lcBqogjo78rvaJNIqslIpBNyCB539Yh6cImk5gkt4gR0qXO2bjtynL5D6+JB2K0rBV3GSza/wAT7dYETq9BACAUp5bnqqNJw2cS2T5iG1VSLlllpKSdOvhBzS1o1SnewrTVBIF46rpBUkqALJDk7DzgbSzspvDvFa5JSlCCTurXK5/KH6a9ekJnF79jclKVwCZlQbXsI3TTiosA5hlWzm/ppBLh4KdGVIIUe8SdB0iuoSjZBOSu9vYbpMOcd4k9I3XcNHLnQ56H6GJLLosqMwaG0zGkpSpCrf0iSJqa9z1scstP8JDZExSCQnU263ja6hbEXA3t+/2ITxecAslBzCxdJ3IDsehcQ6rZqRKlAEEl1KId7+6FeV/80Uem/Iz1E2kCf7OrNmD2vBDEJkuehOc5Vp08OUIy8QymwfxgfUTs5go7m9sG0n5OzOShBSLkv/SAtbNKjfYAabDSHU/uFzeGYBWsBAcksAOcXYZ1yRZ7XgzC6YzZgQkOXj0L7P8AhkSUAkd43MR72bcC9kBMmh1n5RZlbUCShhq0WY8fdXd/R52TJxoGcS1rkS06DX6CH2GD8MRF1KKlX1JhxxPjopESAS2fP/tyfeK1O/aiZ8lSqVnQhQ+JIPqI4Qmzwy4ZqO0pgN5ZKfLUfIw6QpjHlaabR6DfyOJMwggjUROOGcfZgT4iIGkw5kTSkuNYzbl7QUteGWpj2Cyq+VqBMA7q/oeYiosXwqZTzDLmpYj0I5pO4ib8PcQENe+4iWVEqRWy8k1IPI/Ek80mNvHOf3Liv/R2LNWDh8yUgpDEPvDumIcZtN2iQ8TcHzqc50DtZYB7wF0i2qdtNR8oizx52bG5emj1MWWbW5ZrEZgWosGGw5CGaZG8OFCNKXaNl6WkFpG8Nlqzdz1g/UTloQxWev6/QQywMpbrD7F5qcjdPMwnJ7q0B5Z1h8sm6iTBunlRF8OxEgXBgwMUYOxhTjnkXctsN5Up7xu20RviSpzolzCzFSgA90sA4I62+UdVmITAkLHdDhrh+luVoi2Jzt73h2GPjRmuxd7+BYrjlcC50xaAC5Y6HW7aeMcIxJR/bRWunflET61PyjutSYe4JiBlkBjDaXVJKg4tyg/QCUgFWQKu17X2F9heGVj3PbRO+s7XtIk1DjQWllKSi3vKe3gBqYjWIz0zJisrpRoHN+Tq6nXzhaiKJkxKFkDMWASwA6ufOFMcwFUhPaFQYqypFwVbkgEWADG/MQhYqceP5H4esh1pJ7YKmykoUUghQG400vCM5UOaGiVNLJ/oId1WBLSCQoEjaFryXqpXDAgnMXa40hpUVfeKmZy9tPKOqssWgzw3wNUVZCiDLl/mIuf5R9YsxY9k+bKpAMumXUrCJaSpR2H6nkIt7gD2epkNMnd6afQdBEk4Y4QkUiAEJD7qOp8TBiuxJEodeUejiwa8nk5cvc+BxPqUSEdf3YRHqqepRdWp25chCaZiph7Renwj6xzNMVJaJqZuhl5liK69uNbnq5UkG0mUHb80w5j8giLVwaWEutRZKQSTyADk+kedeJcXNVVTqj/urKg+ydEjySBGdznlHJbGvCFdknZD7swZf83w/UecSqplsYrlKmII1F4sTC6wVEgL+IWUOo++sedmWn3FuN7WjEGFkGOeys41Go+scoMBSCQ6TzBYwbwrHCksosRAFCoVKX8ef0MKa0xs0WfhfEAIAVCGMcI0tU60fhTDfMhmJ/iToYrylrVIP0iQ4bj5G7QxZlS7ci2juzT7oemCMW4Nqqd2R2iPzIvbqnURFFSrl/TeLroOIgfehetw+kqh+LLQo89FeovAf40Vzjr+GOnq8kfjW/1RRUpRToYXNU/vXI5xZtd7NpSnMiaU9FDMPWxiM13s8q0F0pTMH8Kr+haFV0+SXzJVPV4a+dfuRmXPu0PzmXpY7chCqsHnyrKkLT1KFN6iMTTn4i3QBvKI8rafKHz2vwzYlfh97XmNHgJWyXt1g7PqFIllAFlb6te7dbD5wwRSvc3jMb7edmVprT8DGpw5aUBSwGOhBdi242gWqmDv9ImNPRZh3zYCEZuD7ggjYw+eoaW2efXS49+SIopifKCcgzGZKQet4Jrw3kCfAPBjhnCZpKh2K2OhKSB84N53f4UDXTYpW2wVgZmSlZ8rrHultD5w94imVC5QUtsoLsC5c2JPpEsk8KT1agI8T9BBmRwckoyTllQOoHd+esHjw9RT1rSFzlxYnuUVrw1VgBtz6wep+Gaiawlgy91TFl3uSCkag3HpFh4Tw3TyB+FLQgczr6m8Op9ZLR8QivD0My26YGTqnT9qI5g3AciWrtJn4szXMpjfoIlLoljYQDreIgPdiPVmLLXqbRZKiOETV3U90STE+IAHCNYF0clU5Wdfu/r4dIQwjDFTTmVZH6/0iQrZIYWAhs7YmqS4QjNMIIRmIEKLMPaRKZaFTppCUISVKJ0CQHJg2LRF/arjgpKESEFptR3eolhis+dk+ZiiCYN8a8RKrquZPNk+5LT+WWknKPHc9TAEmE2+dDpWgeYKcO4saeaCboVZY6c/EQLjUKaTWmMT09lqzEaLQXSoO43BhGZKe6df1iN8H8QiWexnH8NXuk/CeXhEyqKNrp0iT8D7WP8AxLaBqS0OJJjJkt9bGEw6TeOqTkxwpIP7vCRBT4c47zQokwpyMmhSmrCN4K02KqG8A1SeVv0jSZhTr/SA0MVE0pOIlDeDFNxIDrFfypoOkLJXDJy3PhmOZflFlycaQrcQ4UmWoOpCFDwSYrBM484UFYsbwz/Ir5Qv0Z+CfzcOpF+9JlH/ACiOBgdHtJl+kQUYlMG8df3tM5xvqw/Mo70n/wAmTpODUg/6Uv0hRFBTJDCXLA/lEQA4xM5xwrFZvOCWXGvEr+gXifyyx0rkp0CR4ACNLxSWNxFZqrZh+KOO0UdVGGLqPsgPRXyWHP4iljeB8/ikfCIhqRC6S0d61M3slBufjcxW7Qwn1p+IkwNmVwBZPePSCGF8Pz55dQyp66/0jU3RjakbCYpamAJJ0AiT4Nw6bLneITBnCsDlyBYOecPJsyKYxfclvLvwJTCAGFoZzFQpNW8ZTUxUb6Q7gUboaXMXOkVr7XuMQsmhp1dxJ/GUPiUGZA6Dfr4Qb9pHHIpUGmpVDt1BlrH/AEwRt/H+kUkpTwu67f3GSjl40RGNGPCAwfG41GRwRkTHhPirI0meXRolR26Hp1iHRkDUqlphTTl8FzzaYKDi42IhmuQR1EQfhripdOyFuuVy3T/L9osWiqZc9GeUoEH5eIiVqo4fgetX4BkxHKOErgpNkNqIaTKR9I7h+DOUcJXCghuZREdJVAtG7FDTjZx4faMBWOSvkY6QuFUqge0LvOE1Q3BHiIVRNB0MdpAjf9mSdQPSO7Gb3o08ZCiaBOzjwUYURhb6KV6j7QSxszvQ2aMaCMvAifiX6j7Q7k8Kk6lf+tv0EGsVAvJIDMJmoTo7nkLn5RMabg6X8QB8XV+sGqTh6Sjb0AH6Q2enoW86K6lSZy/clHxVb5QYoODZ0281RA5Cw9T9osGTTIR7qQPKFSuKJ6dfIis7+ANhfDEiTokE/vc3MF3ADCw6RypcIrXFEwl4Eum/JuZMhBSSeg5xu5hPEa6VToMyesJSNz9BzjX9kYlsVRIfoOu/jEA4+9oiZIVT0ZBmaKmC4RzCeatfCI1xt7SJlQ8qmeXJ0J0WsePwjprFfKMLq1PjyMUnU6aVElRJJLkkuSepjiNPGPCGGY8aEbMcgRxwxjIyMjgjIyMjI4420OsPxCZIXmlKKT8j0I3jIyMZq4LA4f40ROIlzk5VmwIDpP2iTTKMG4jIyI80qXwUw+5cjSZLI1jjKOUbjIBM42JIjsSBGoyDRjFkSBDiXIEZGQaBHUmSIfyECMjIbKAYQkQ+kqjIyKJE0x3LXCwXGRkPQls32kcmZGRkEgNnFzG+zYOdo3GRlMKVsgPFntOl05VKp0Fc0WJUClKfqYqXGscn1S889ZWdh8Kf5RoI3GQnLTT0PSBhMajIyFHGlBoxoyMjjTGjcZGRxh//2Q=="/>
          <p:cNvSpPr>
            <a:spLocks noChangeAspect="1" noChangeArrowheads="1"/>
          </p:cNvSpPr>
          <p:nvPr/>
        </p:nvSpPr>
        <p:spPr bwMode="auto">
          <a:xfrm>
            <a:off x="0" y="-919163"/>
            <a:ext cx="2409825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1600200"/>
            <a:ext cx="281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Pasta e </a:t>
            </a:r>
            <a:r>
              <a:rPr lang="en-US" dirty="0" err="1" smtClean="0"/>
              <a:t>Fagioli</a:t>
            </a:r>
            <a:r>
              <a:rPr lang="en-US" dirty="0" smtClean="0"/>
              <a:t> (Noodle and Bean Soup) is a soup made of macaroni and white beans.</a:t>
            </a:r>
            <a:endParaRPr lang="en-US" dirty="0"/>
          </a:p>
        </p:txBody>
      </p:sp>
      <p:pic>
        <p:nvPicPr>
          <p:cNvPr id="1030" name="Picture 6" descr="http://oldwayspt.org/sites/default/files/pasta-e-fagioli.jpg?13390159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43200"/>
            <a:ext cx="2548089" cy="20002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334000" y="17526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Saltimbocca </a:t>
            </a:r>
            <a:r>
              <a:rPr lang="en-US" dirty="0" err="1" smtClean="0"/>
              <a:t>alla</a:t>
            </a:r>
            <a:r>
              <a:rPr lang="en-US" dirty="0" smtClean="0"/>
              <a:t> </a:t>
            </a:r>
            <a:r>
              <a:rPr lang="en-US" dirty="0" err="1" smtClean="0"/>
              <a:t>Romana</a:t>
            </a:r>
            <a:r>
              <a:rPr lang="en-US" dirty="0" smtClean="0"/>
              <a:t> is a veal dish with sage. It is a roll of ham, veal, and sage. </a:t>
            </a:r>
            <a:endParaRPr lang="en-US" dirty="0"/>
          </a:p>
        </p:txBody>
      </p:sp>
      <p:pic>
        <p:nvPicPr>
          <p:cNvPr id="1032" name="Picture 8" descr="http://tangoitalia.com/recipes/images/saltimbocca_alla_roma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743200"/>
            <a:ext cx="2667000" cy="2000250"/>
          </a:xfrm>
          <a:prstGeom prst="rect">
            <a:avLst/>
          </a:prstGeom>
          <a:noFill/>
        </p:spPr>
      </p:pic>
      <p:pic>
        <p:nvPicPr>
          <p:cNvPr id="1034" name="Picture 10" descr="http://www.browneyedbaker.com/wp-content/uploads/2012/04/italian-easter-bread-2-5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4724400"/>
            <a:ext cx="2740709" cy="18288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124200" y="358140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Italian Easter bread is a traditional part of Easter. It usually has hard boiled eggs stuck into the top.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Unique Foods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MEM439</dc:creator>
  <cp:lastModifiedBy>MEM439</cp:lastModifiedBy>
  <cp:revision>2</cp:revision>
  <dcterms:created xsi:type="dcterms:W3CDTF">2013-05-01T17:35:09Z</dcterms:created>
  <dcterms:modified xsi:type="dcterms:W3CDTF">2013-05-01T17:48:15Z</dcterms:modified>
</cp:coreProperties>
</file>